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9" autoAdjust="0"/>
    <p:restoredTop sz="96327" autoAdjust="0"/>
  </p:normalViewPr>
  <p:slideViewPr>
    <p:cSldViewPr snapToGrid="0">
      <p:cViewPr varScale="1">
        <p:scale>
          <a:sx n="118" d="100"/>
          <a:sy n="118" d="100"/>
        </p:scale>
        <p:origin x="272" y="75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s-CO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84D875E-6546-BE45-8025-51DD28235F04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3AD21A-52A6-CC48-9501-CACB9213AB3A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BA6146FF-B6ED-364A-BD54-80DDBE2DC762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87051632-A7AC-4546-A5BF-881435889D7A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738B6D7D-91DD-2B45-BDD7-4EE000338D65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6D3088F8-473C-7348-B133-CC2D0E18193F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0E13C0B6-768E-7449-AF96-989BD45201B2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02C6518F-BC2E-A44B-8C62-F293C8C30451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39719413-B91C-A049-996A-3A707ADA6794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644B8B5-6D2C-BE47-BD88-DDEBA761C490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1D324DF-80AC-8145-BCE9-2604F4E7D5E0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s-CO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s-CO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558B841-69FC-F340-A260-D99FD63908CD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1516CF9-C141-8E4B-AB75-6DA92FD81C16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C0E0161-B9AC-BA4E-BEBD-1073AFF3CB62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CE49FAC7-80C7-9544-8EF9-EE8F1C29F61B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6AFB93CC-768B-8F45-8D66-F68D57364464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829B6A25-18B8-E54A-B5BD-42AFD9137630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AB928AE-8FAD-EE49-909F-6C3F6E2845B7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‹Nº›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‹Nº›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51087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30</TotalTime>
  <Words>1477</Words>
  <Application>Microsoft Macintosh PowerPoint</Application>
  <PresentationFormat>Personalizado</PresentationFormat>
  <Paragraphs>520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Source Code Pro</vt:lpstr>
      <vt:lpstr>Arial</vt:lpstr>
      <vt:lpstr>Bitter SemiBold</vt:lpstr>
      <vt:lpstr>Roboto Condensed Light</vt:lpstr>
      <vt:lpstr>Rubik SemiBold</vt:lpstr>
      <vt:lpstr>Rubik</vt:lpstr>
      <vt:lpstr>Bitter</vt:lpstr>
      <vt:lpstr>Roboto</vt:lpstr>
      <vt:lpstr>Rubik Medium</vt:lpstr>
      <vt:lpstr>Roboto Regular</vt:lpstr>
      <vt:lpstr>Tema de Office</vt:lpstr>
      <vt:lpstr>Overview slides</vt:lpstr>
      <vt:lpstr>Presentación de PowerPoint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Andres Gamboa Martinez</cp:lastModifiedBy>
  <cp:revision>1</cp:revision>
  <dcterms:created xsi:type="dcterms:W3CDTF">2023-05-30T08:38:54Z</dcterms:created>
  <dcterms:modified xsi:type="dcterms:W3CDTF">2023-05-30T09:09:29Z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